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>
                <a:latin typeface="TAU-Paalai" pitchFamily="34" charset="0"/>
                <a:cs typeface="TAU-Paalai" pitchFamily="34" charset="0"/>
              </a:rPr>
              <a:t>குழுச்செயல்பாடு</a:t>
            </a:r>
            <a:endParaRPr lang="en-US" sz="7200" dirty="0">
              <a:latin typeface="TAU-Paalai" pitchFamily="34" charset="0"/>
              <a:cs typeface="TAU-Paala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தமிழ்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உயர்தொடக்கநிலை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 algn="just">
              <a:buNone/>
            </a:pP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1.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கீழ்க்காணும்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பாடலை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நாட்டுப்புறப்பாடலைக்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கையறுநிலைப்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பாடலாகப்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பாடிக்காட்டச்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செய்க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algn="just">
              <a:buNone/>
            </a:pP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2.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படக்காட்சிகளைக்கொண்டு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மழை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பெய்வதை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அடிப்படையாக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வைத்து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ஒரு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பாடலொன்று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எழுதச்செய்க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algn="just">
              <a:buNone/>
            </a:pP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3.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தமிழர்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இசைக்கருவிகள்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என்ற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தலைப்பில்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உரைப்பகுதியைக்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கொடுத்து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அதற்கான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செயல்பாடுகளை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வினாவிடை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வகைகளைச்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செய்திக்கோவையாகவும்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வில்லுப்பாட்டாகவும்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குழுவினரைப்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பங்கேற்கச்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செய்க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.</a:t>
            </a:r>
          </a:p>
          <a:p>
            <a:pPr algn="just">
              <a:buNone/>
            </a:pP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4.ஒரு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கதையைக்கொடுத்து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அதில்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இடம்பெறும்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மேற்கோள்கள்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உவமைகள்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,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வட்டார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வழக்குச்சொற்கள்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இவற்றைக்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கண்டறிந்து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பாவனை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நாடகமாக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நடித்துக்காட்டச்</a:t>
            </a:r>
            <a:r>
              <a:rPr lang="en-US" sz="2400" dirty="0" smtClean="0">
                <a:latin typeface="TAU-Paalai" pitchFamily="34" charset="0"/>
                <a:cs typeface="TAU-Paalai" pitchFamily="34" charset="0"/>
              </a:rPr>
              <a:t> </a:t>
            </a:r>
            <a:r>
              <a:rPr lang="en-US" sz="2400" dirty="0" err="1" smtClean="0">
                <a:latin typeface="TAU-Paalai" pitchFamily="34" charset="0"/>
                <a:cs typeface="TAU-Paalai" pitchFamily="34" charset="0"/>
              </a:rPr>
              <a:t>செய்தல்</a:t>
            </a:r>
            <a:endParaRPr lang="en-US" sz="2400" dirty="0" smtClean="0">
              <a:latin typeface="TAU-Paalai" pitchFamily="34" charset="0"/>
              <a:cs typeface="TAU-Paalai" pitchFamily="34" charset="0"/>
            </a:endParaRPr>
          </a:p>
          <a:p>
            <a:pPr>
              <a:buNone/>
            </a:pPr>
            <a:endParaRPr lang="en-US" dirty="0">
              <a:latin typeface="TAU-Paalai" pitchFamily="34" charset="0"/>
              <a:cs typeface="TAU-Paala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குழுச்செயல்பாடு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குழுச்செயல்பாடு</dc:title>
  <dc:creator>MALARVIZHI - DIET</dc:creator>
  <cp:lastModifiedBy>DELL</cp:lastModifiedBy>
  <cp:revision>1</cp:revision>
  <dcterms:created xsi:type="dcterms:W3CDTF">2006-08-16T00:00:00Z</dcterms:created>
  <dcterms:modified xsi:type="dcterms:W3CDTF">2019-10-04T12:22:34Z</dcterms:modified>
</cp:coreProperties>
</file>